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8" r:id="rId2"/>
    <p:sldId id="263" r:id="rId3"/>
    <p:sldId id="269" r:id="rId4"/>
    <p:sldId id="270" r:id="rId5"/>
    <p:sldId id="302" r:id="rId6"/>
    <p:sldId id="303" r:id="rId7"/>
    <p:sldId id="264" r:id="rId8"/>
    <p:sldId id="265" r:id="rId9"/>
    <p:sldId id="266" r:id="rId10"/>
    <p:sldId id="267" r:id="rId11"/>
    <p:sldId id="268" r:id="rId12"/>
    <p:sldId id="272" r:id="rId13"/>
    <p:sldId id="274" r:id="rId14"/>
    <p:sldId id="275" r:id="rId15"/>
    <p:sldId id="276" r:id="rId16"/>
    <p:sldId id="301" r:id="rId17"/>
    <p:sldId id="282" r:id="rId18"/>
    <p:sldId id="283" r:id="rId19"/>
    <p:sldId id="277" r:id="rId20"/>
    <p:sldId id="278" r:id="rId21"/>
    <p:sldId id="279" r:id="rId22"/>
    <p:sldId id="280" r:id="rId23"/>
    <p:sldId id="297" r:id="rId24"/>
    <p:sldId id="281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8" r:id="rId34"/>
    <p:sldId id="300" r:id="rId35"/>
    <p:sldId id="299" r:id="rId36"/>
    <p:sldId id="304" r:id="rId37"/>
    <p:sldId id="305" r:id="rId38"/>
    <p:sldId id="306" r:id="rId39"/>
    <p:sldId id="294" r:id="rId40"/>
    <p:sldId id="295" r:id="rId41"/>
    <p:sldId id="27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96"/>
    <p:restoredTop sz="94661"/>
  </p:normalViewPr>
  <p:slideViewPr>
    <p:cSldViewPr snapToGrid="0" snapToObjects="1">
      <p:cViewPr varScale="1">
        <p:scale>
          <a:sx n="108" d="100"/>
          <a:sy n="108" d="100"/>
        </p:scale>
        <p:origin x="192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Extras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corporate </a:t>
            </a:r>
            <a:r>
              <a:rPr lang="en-US"/>
              <a:t>store locations</a:t>
            </a:r>
            <a:endParaRPr lang="en-US" dirty="0"/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15192</TotalTime>
  <Words>2004</Words>
  <Application>Microsoft Macintosh PowerPoint</Application>
  <PresentationFormat>On-screen Show (4:3)</PresentationFormat>
  <Paragraphs>318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Avenir Black</vt:lpstr>
      <vt:lpstr>Calibri</vt:lpstr>
      <vt:lpstr>Office Theme</vt:lpstr>
      <vt:lpstr>DevOps &amp; Cloud Infrastructure SEIS 665 AWS Extras</vt:lpstr>
      <vt:lpstr>Agenda</vt:lpstr>
      <vt:lpstr>CloudWatch</vt:lpstr>
      <vt:lpstr>CloudWatch Instrumentation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96</cp:revision>
  <cp:lastPrinted>2016-08-15T15:10:09Z</cp:lastPrinted>
  <dcterms:created xsi:type="dcterms:W3CDTF">2016-03-21T04:38:02Z</dcterms:created>
  <dcterms:modified xsi:type="dcterms:W3CDTF">2018-08-19T17:12:02Z</dcterms:modified>
</cp:coreProperties>
</file>